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Мы – наследники Победы!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Я помню, я горжусь!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МБОУ </a:t>
            </a:r>
            <a:r>
              <a:rPr lang="ru-RU" b="1" i="1" dirty="0" smtClean="0">
                <a:solidFill>
                  <a:srgbClr val="C00000"/>
                </a:solidFill>
              </a:rPr>
              <a:t>«Черемушкинская СОШ</a:t>
            </a:r>
            <a:r>
              <a:rPr lang="ru-RU" b="1" i="1" dirty="0" smtClean="0">
                <a:solidFill>
                  <a:srgbClr val="C00000"/>
                </a:solidFill>
              </a:rPr>
              <a:t>» </a:t>
            </a: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Можгинского</a:t>
            </a:r>
            <a:r>
              <a:rPr lang="ru-RU" b="1" i="1" dirty="0" smtClean="0">
                <a:solidFill>
                  <a:srgbClr val="C00000"/>
                </a:solidFill>
              </a:rPr>
              <a:t> района Удмуртской Республики,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 класс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Классный руководитель: Иванова Е.В.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767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Проведение урока Победы для воспитанников МБДОУ «</a:t>
            </a:r>
            <a:r>
              <a:rPr lang="ru-RU" sz="2800" dirty="0" err="1" smtClean="0"/>
              <a:t>Льнозаводский</a:t>
            </a:r>
            <a:r>
              <a:rPr lang="ru-RU" sz="2800" dirty="0" smtClean="0"/>
              <a:t> детский сад»</a:t>
            </a:r>
            <a:endParaRPr lang="ru-RU" sz="2800" dirty="0"/>
          </a:p>
        </p:txBody>
      </p:sp>
      <p:pic>
        <p:nvPicPr>
          <p:cNvPr id="5" name="Содержимое 4" descr="06TqjnirMepbVualiWonOrkCVZbi9VyqvxO9gf_2Shbg6dpIZrrArOrGYtDkcmRcGPoV1wYmcnt3-hw0fKOVniS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9Sg30Qe9giSqXrZVDM-xytoeP7fjtzR62tjWqfftzl_RI5Wddk7RljIKfzhirzRlSD4l8ekr5uN8A_VEzaiSMT_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практика Всероссийского проекта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Без названия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655" b="11655"/>
          <a:stretch>
            <a:fillRect/>
          </a:stretch>
        </p:blipFill>
        <p:spPr>
          <a:xfrm>
            <a:off x="2214546" y="1000108"/>
            <a:ext cx="4779976" cy="35849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Завершающий этап </a:t>
            </a:r>
            <a:r>
              <a:rPr lang="ru-RU" dirty="0" err="1" smtClean="0"/>
              <a:t>киноурока</a:t>
            </a:r>
            <a:r>
              <a:rPr lang="ru-RU" dirty="0" smtClean="0"/>
              <a:t> «Наследники Победы»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Мероприятие в классе «Наши защитники» </a:t>
            </a:r>
            <a:br>
              <a:rPr lang="ru-RU" sz="2800" dirty="0" smtClean="0"/>
            </a:br>
            <a:r>
              <a:rPr lang="ru-RU" sz="2800" dirty="0" smtClean="0"/>
              <a:t>о прадедах – участниках ВОВ</a:t>
            </a:r>
            <a:endParaRPr lang="ru-RU" sz="2800" dirty="0"/>
          </a:p>
        </p:txBody>
      </p:sp>
      <p:pic>
        <p:nvPicPr>
          <p:cNvPr id="5" name="Содержимое 4" descr="yLNcXJeCfWtvjhTr05B54thdF4cc7A8W9l7obsyikQmIO3_N7-UH6qDwCJG1q-q9nlVs28rT1eoTS9DB1jPcEkh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0375"/>
            <a:ext cx="4038600" cy="3325613"/>
          </a:xfrm>
        </p:spPr>
      </p:pic>
      <p:pic>
        <p:nvPicPr>
          <p:cNvPr id="6" name="Содержимое 5" descr="VfnnlqDvh_dr5KBEPj9Z5QURWZf8xyRSDmPw9EAmkptfugnLsqYPEZobfjWbH_cmEitJ9oUEEE7tBFjPyLCpL5w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214554"/>
            <a:ext cx="3471858" cy="33416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и поддержка одиноких пожилых людей: Изготовление открыток к празднику Светлой Пасхи.</a:t>
            </a:r>
            <a:endParaRPr lang="ru-RU" sz="2800" dirty="0"/>
          </a:p>
        </p:txBody>
      </p:sp>
      <p:pic>
        <p:nvPicPr>
          <p:cNvPr id="5" name="Содержимое 4" descr="ZhUawL8ic4NYf59t_aQGwAt_F_-8jtT8rbrl6EcQajlH1YPXeq-g2b-P0cy6owx-hryGXd9ibQ8js_tX4NuZvU4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zXH7I3XWLP5MBlbFUK05I-gDkDC9Jk2bqjQXACGw7yWaYW-ODAb9ewA1ldBDZN-qXgCyFrAYNRXNpyOchhd9LJI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640685"/>
            <a:ext cx="3364108" cy="44854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Помощь и поддержка одиноких пожилых людей: Поздравление с праздником Пасхи.</a:t>
            </a:r>
            <a:endParaRPr lang="ru-RU" sz="2800" dirty="0"/>
          </a:p>
        </p:txBody>
      </p:sp>
      <p:pic>
        <p:nvPicPr>
          <p:cNvPr id="5" name="Содержимое 4" descr="eDXljJo-ftBkmb-7mqJ9oArJ0GTmcR0InY6EMhyMd2jE0obngSPiLoyJt1g10TzZj3bg2S9EwBygPcG48M00qOP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tx5ZObAxVArmsktU8EcFrLWxRg8LtvejgI9s-aYDz1JUM8_O0fgvgdNfbPNR6peeb54I1sg7dra1AAsMCsvs23s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Поздравление и поддержка ветеранов и тружеников тыла времён ВОВ: изготовление сувениров</a:t>
            </a:r>
            <a:endParaRPr lang="ru-RU" sz="2800" dirty="0"/>
          </a:p>
        </p:txBody>
      </p:sp>
      <p:pic>
        <p:nvPicPr>
          <p:cNvPr id="5" name="Содержимое 4" descr="NjnFaEBTnR27rTAZc2wd9heF6G09mbfM1tLUky-l_THsET7eKZ0xAT2BvYLYt4cyZteWQUv1vHbZ0aEViSgqid_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ENvoaC1dg3wSOPOtU3gI6z4b4GtY_PRQp3pk2wvQeH7Qb-c32L0_GP5ruL2S3mdtAyZdjFCRVq8_Z6A7Q1w__iT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Поздравление и поддержка ветеранов и тружеников тыла времён ВОВ: поздравление на митинге</a:t>
            </a:r>
            <a:endParaRPr lang="ru-RU" sz="2800" dirty="0"/>
          </a:p>
        </p:txBody>
      </p:sp>
      <p:pic>
        <p:nvPicPr>
          <p:cNvPr id="5" name="Содержимое 4" descr="sUXQH5K14Zn7Bwu3X7F2iprdHKlQ85LYTvyr6kvU5eHCWs5muBtgAmy1CD76_Q4bGQZ0IG-Y1T8BJtGNhFIFcO0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VhvWRLE26tfa830FK_eVrzHHf8EvfBgrxsjQXeClm3LCFqPVG8DF4l2FMNX1AX52NR_YWc428HLHgqpIktK_bQm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Участие в акции «Бессмертный полк»</a:t>
            </a:r>
            <a:endParaRPr lang="ru-RU" sz="2800" dirty="0"/>
          </a:p>
        </p:txBody>
      </p:sp>
      <p:pic>
        <p:nvPicPr>
          <p:cNvPr id="4" name="Содержимое 3" descr="3xWYn_9psy62xevMXv63EhwiquOXgRO5PJvZRYipyFOblE1BxchyPIqCTjTRam5-JNOt-56ApBPb5mLl3f4k9pn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Проведение Всероссийского урока Победы. «Волонтёры победы. Сады Памяти 2022»</a:t>
            </a:r>
            <a:endParaRPr lang="ru-RU" sz="2800" dirty="0"/>
          </a:p>
        </p:txBody>
      </p:sp>
      <p:pic>
        <p:nvPicPr>
          <p:cNvPr id="5" name="Содержимое 4" descr="G1mHH0rYRqCSj1TThdxvzDfChRusXh-zKL285UOi1CjlyaViChBOjq5ieAj20g1lQlFVf_jbCdqnwrEB8dpLG6NX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293721" cy="2572878"/>
          </a:xfrm>
        </p:spPr>
      </p:pic>
      <p:pic>
        <p:nvPicPr>
          <p:cNvPr id="6" name="Содержимое 5" descr="vh2WrTX5GOBLPDjElaXWMW-b6YBCx0UqsrzuETnULRBLTB3Zo6-5_j3BoDv9ZsIO3OlOpUybk6sqp2eN6TVj70M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571744"/>
            <a:ext cx="3400420" cy="255031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132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Социальная практика Всероссийского проекта </vt:lpstr>
      <vt:lpstr>Мероприятие в классе «Наши защитники»  о прадедах – участниках ВОВ</vt:lpstr>
      <vt:lpstr>Помощь и поддержка одиноких пожилых людей: Изготовление открыток к празднику Светлой Пасхи.</vt:lpstr>
      <vt:lpstr>Помощь и поддержка одиноких пожилых людей: Поздравление с праздником Пасхи.</vt:lpstr>
      <vt:lpstr>Поздравление и поддержка ветеранов и тружеников тыла времён ВОВ: изготовление сувениров</vt:lpstr>
      <vt:lpstr>Поздравление и поддержка ветеранов и тружеников тыла времён ВОВ: поздравление на митинге</vt:lpstr>
      <vt:lpstr>Участие в акции «Бессмертный полк»</vt:lpstr>
      <vt:lpstr>Проведение Всероссийского урока Победы. «Волонтёры победы. Сады Памяти 2022»</vt:lpstr>
      <vt:lpstr>Проведение урока Победы для воспитанников МБДОУ «Льнозаводский детский сад»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админ</cp:lastModifiedBy>
  <cp:revision>9</cp:revision>
  <dcterms:created xsi:type="dcterms:W3CDTF">2020-03-16T08:08:17Z</dcterms:created>
  <dcterms:modified xsi:type="dcterms:W3CDTF">2022-05-18T15:09:13Z</dcterms:modified>
</cp:coreProperties>
</file>